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8.jpeg"/><Relationship Id="rId7" Type="http://schemas.openxmlformats.org/officeDocument/2006/relationships/image" Target="../media/image57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9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105.jpeg"/><Relationship Id="rId7" Type="http://schemas.openxmlformats.org/officeDocument/2006/relationships/image" Target="../media/image107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9" Type="http://schemas.openxmlformats.org/officeDocument/2006/relationships/image" Target="../media/image10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Relationship Id="rId9" Type="http://schemas.openxmlformats.org/officeDocument/2006/relationships/image" Target="../media/image8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Relationship Id="rId9" Type="http://schemas.openxmlformats.org/officeDocument/2006/relationships/image" Target="../media/image13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jpeg"/><Relationship Id="rId7" Type="http://schemas.openxmlformats.org/officeDocument/2006/relationships/image" Target="../media/image136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Relationship Id="rId9" Type="http://schemas.openxmlformats.org/officeDocument/2006/relationships/image" Target="../media/image13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3" Type="http://schemas.openxmlformats.org/officeDocument/2006/relationships/image" Target="../media/image140.jpeg"/><Relationship Id="rId7" Type="http://schemas.openxmlformats.org/officeDocument/2006/relationships/image" Target="../media/image144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jpeg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Relationship Id="rId9" Type="http://schemas.openxmlformats.org/officeDocument/2006/relationships/image" Target="../media/image14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eg"/><Relationship Id="rId3" Type="http://schemas.openxmlformats.org/officeDocument/2006/relationships/image" Target="../media/image156.jpeg"/><Relationship Id="rId7" Type="http://schemas.openxmlformats.org/officeDocument/2006/relationships/image" Target="../media/image160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Relationship Id="rId9" Type="http://schemas.openxmlformats.org/officeDocument/2006/relationships/image" Target="../media/image16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3" Type="http://schemas.openxmlformats.org/officeDocument/2006/relationships/image" Target="../media/image164.jpeg"/><Relationship Id="rId7" Type="http://schemas.openxmlformats.org/officeDocument/2006/relationships/image" Target="../media/image168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Relationship Id="rId9" Type="http://schemas.openxmlformats.org/officeDocument/2006/relationships/image" Target="../media/image17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eg"/><Relationship Id="rId3" Type="http://schemas.openxmlformats.org/officeDocument/2006/relationships/image" Target="../media/image87.jpeg"/><Relationship Id="rId7" Type="http://schemas.openxmlformats.org/officeDocument/2006/relationships/image" Target="../media/image179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Relationship Id="rId9" Type="http://schemas.openxmlformats.org/officeDocument/2006/relationships/image" Target="../media/image181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83.jpeg"/><Relationship Id="rId7" Type="http://schemas.openxmlformats.org/officeDocument/2006/relationships/image" Target="../media/image187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Relationship Id="rId9" Type="http://schemas.openxmlformats.org/officeDocument/2006/relationships/image" Target="../media/image18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eg"/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Relationship Id="rId9" Type="http://schemas.openxmlformats.org/officeDocument/2006/relationships/image" Target="../media/image20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jpeg"/><Relationship Id="rId5" Type="http://schemas.openxmlformats.org/officeDocument/2006/relationships/image" Target="../media/image205.jpeg"/><Relationship Id="rId4" Type="http://schemas.openxmlformats.org/officeDocument/2006/relationships/image" Target="../media/image204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jpeg"/><Relationship Id="rId3" Type="http://schemas.openxmlformats.org/officeDocument/2006/relationships/image" Target="../media/image207.jpeg"/><Relationship Id="rId7" Type="http://schemas.openxmlformats.org/officeDocument/2006/relationships/image" Target="../media/image211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jpeg"/><Relationship Id="rId5" Type="http://schemas.openxmlformats.org/officeDocument/2006/relationships/image" Target="../media/image209.jpeg"/><Relationship Id="rId4" Type="http://schemas.openxmlformats.org/officeDocument/2006/relationships/image" Target="../media/image208.jpeg"/><Relationship Id="rId9" Type="http://schemas.openxmlformats.org/officeDocument/2006/relationships/image" Target="../media/image21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jpeg"/><Relationship Id="rId7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jpe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754008"/>
            <a:ext cx="3022600" cy="2266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0708" y="4084385"/>
            <a:ext cx="3022601" cy="226695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6742" y="754007"/>
            <a:ext cx="3022601" cy="226695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821" y="4081306"/>
            <a:ext cx="2997969" cy="224847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4084385"/>
            <a:ext cx="3022600" cy="2266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06893" y="489580"/>
            <a:ext cx="340013" cy="121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44092" y="1120775"/>
            <a:ext cx="657215" cy="221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393946" y="4332578"/>
            <a:ext cx="962025" cy="99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0792" y="173055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030792" y="50486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3977" y="339878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패턴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083734" y="52055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23189" y="5182147"/>
            <a:ext cx="370410" cy="124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306893" y="3819958"/>
            <a:ext cx="340013" cy="121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3977" y="68405"/>
            <a:ext cx="221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간편인증번호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73170" y="510452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6152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 비밀번호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7191" y="749016"/>
            <a:ext cx="2982654" cy="223699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55" y="3960667"/>
            <a:ext cx="2989690" cy="2242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966825"/>
            <a:ext cx="2982653" cy="22369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4341" y="3966825"/>
            <a:ext cx="2982655" cy="2236991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1619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08563" y="61800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026210" y="4421586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767396" y="617788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30849" y="4378030"/>
            <a:ext cx="564796" cy="1504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1619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" y="3586956"/>
            <a:ext cx="2242268" cy="29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281" y="749015"/>
            <a:ext cx="2982653" cy="22369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4" y="3500207"/>
            <a:ext cx="2264898" cy="301986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115" y="3874690"/>
            <a:ext cx="3008657" cy="225649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871441"/>
            <a:ext cx="2982653" cy="22369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5711" y="3875074"/>
            <a:ext cx="2978504" cy="2233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패턴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64220" y="61164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05720" y="4294370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043084" y="4142632"/>
            <a:ext cx="1099843" cy="993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0824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버전확인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캐시지우기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87454" y="1597953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514" y="749487"/>
            <a:ext cx="2986431" cy="22398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450" y="754190"/>
            <a:ext cx="2976740" cy="223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337" y="3959034"/>
            <a:ext cx="2982653" cy="2236990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7361588" y="187084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625530" y="190621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424170" y="5131092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푸시 </a:t>
            </a:r>
            <a:r>
              <a:rPr lang="ko-KR" altLang="en-US" sz="1400" b="1" dirty="0" err="1" smtClean="0"/>
              <a:t>알람</a:t>
            </a:r>
            <a:r>
              <a:rPr lang="ko-KR" altLang="en-US" sz="1400" b="1" dirty="0" smtClean="0"/>
              <a:t> 수신</a:t>
            </a:r>
            <a:endParaRPr lang="en-US" altLang="ko-KR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5017066" y="171265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3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3119" y="751882"/>
            <a:ext cx="3005593" cy="225419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3550" y="755012"/>
            <a:ext cx="3002015" cy="225151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425" y="3919639"/>
            <a:ext cx="2982652" cy="223698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4" y="3920941"/>
            <a:ext cx="2982654" cy="22369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간편인증등록 해지하기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4219" y="1971792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043084" y="1224240"/>
            <a:ext cx="439093" cy="127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719690" y="298509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91425" y="61182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503975" y="614822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181586" y="1050554"/>
            <a:ext cx="1077462" cy="412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284588" y="4409178"/>
            <a:ext cx="472649" cy="138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8441" y="1132480"/>
            <a:ext cx="412751" cy="115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상품모아보기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775" y="746924"/>
            <a:ext cx="2985046" cy="22387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7145" y="770174"/>
            <a:ext cx="3029447" cy="2272085"/>
          </a:xfrm>
          <a:prstGeom prst="rect">
            <a:avLst/>
          </a:prstGeom>
        </p:spPr>
      </p:pic>
      <p:sp>
        <p:nvSpPr>
          <p:cNvPr id="35" name="모서리가 둥근 사각형 설명선 34"/>
          <p:cNvSpPr/>
          <p:nvPr/>
        </p:nvSpPr>
        <p:spPr>
          <a:xfrm>
            <a:off x="9732396" y="1132480"/>
            <a:ext cx="2138901" cy="1598212"/>
          </a:xfrm>
          <a:prstGeom prst="wedgeRoundRectCallout">
            <a:avLst>
              <a:gd name="adj1" fmla="val -91402"/>
              <a:gd name="adj2" fmla="val -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개별 메뉴 상품과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동일 내용 연결됨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939" y="747589"/>
            <a:ext cx="2984284" cy="2238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246" y="745811"/>
            <a:ext cx="2986319" cy="2239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17304" y="1439823"/>
            <a:ext cx="389791" cy="118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30634" y="294172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87780" y="612223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413555" y="29501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346" y="737742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8736" y="739236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989" y="737741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3" y="739235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2" y="4044193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(2/5)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1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(3/5)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(4/5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4014181"/>
            <a:ext cx="2979839" cy="2234879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215010" y="6252001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6104" y="940546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알림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132" y="746459"/>
            <a:ext cx="2985574" cy="22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955" y="785041"/>
            <a:ext cx="2957384" cy="2218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54" y="787196"/>
            <a:ext cx="2974620" cy="223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36" y="787196"/>
            <a:ext cx="2974622" cy="2230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4194" y="784282"/>
            <a:ext cx="2951313" cy="22134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140" y="3936409"/>
            <a:ext cx="2955899" cy="221692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(5/5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3690" y="6123699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331716" y="300546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154165" y="1166224"/>
            <a:ext cx="1119907" cy="32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983756" y="118065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7219" y="746230"/>
            <a:ext cx="2989686" cy="224226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5069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1/6)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516" y="737743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906" y="739237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159" y="737742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3" y="739236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2" y="4044194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(2/6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(3/6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4477" y="3984970"/>
            <a:ext cx="2989807" cy="22423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(4/6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32765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4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7" y="415368"/>
            <a:ext cx="2228786" cy="2971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74" y="415367"/>
            <a:ext cx="2228786" cy="29717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75" y="415367"/>
            <a:ext cx="2228786" cy="29717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428622"/>
            <a:ext cx="2218845" cy="29584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3" y="3589393"/>
            <a:ext cx="2228570" cy="29714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26" y="3589393"/>
            <a:ext cx="2228571" cy="297142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38" y="3589393"/>
            <a:ext cx="2230323" cy="297376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3589393"/>
            <a:ext cx="2228570" cy="297142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(5/6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99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45719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418426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9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2" y="428622"/>
            <a:ext cx="2218845" cy="2958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3947" y="798569"/>
            <a:ext cx="2959580" cy="2219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2878" y="798428"/>
            <a:ext cx="2958461" cy="22188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1419" y="798428"/>
            <a:ext cx="2958463" cy="22188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638" y="3957096"/>
            <a:ext cx="2941616" cy="220621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(6/6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9092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2365" y="61412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48773" y="298260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438058" y="300499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960113" y="2369357"/>
            <a:ext cx="309867" cy="1452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8772" y="747406"/>
            <a:ext cx="2999102" cy="22493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3853" y="745809"/>
            <a:ext cx="2986319" cy="2239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253" y="3906839"/>
            <a:ext cx="3020291" cy="22652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77" y="3906840"/>
            <a:ext cx="3020293" cy="22652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1307" y="3906839"/>
            <a:ext cx="3020292" cy="22652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5550" y="3907411"/>
            <a:ext cx="3024861" cy="2268646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7533061" y="5828932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546918" y="6009040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486881" y="616527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772518" y="513822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3" y="740712"/>
            <a:ext cx="3019313" cy="22644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213" y="740713"/>
            <a:ext cx="3019314" cy="2264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885" y="740713"/>
            <a:ext cx="3019314" cy="22644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607" y="745145"/>
            <a:ext cx="3014250" cy="2260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42" y="4020728"/>
            <a:ext cx="3047316" cy="22854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96" y="4020728"/>
            <a:ext cx="3047318" cy="228548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스크래핑</a:t>
            </a:r>
            <a:r>
              <a:rPr lang="en-US" altLang="ko-KR" sz="1400" b="1" dirty="0" smtClean="0"/>
              <a:t>(2/2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485798" y="296025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074920" y="1071417"/>
            <a:ext cx="1208280" cy="341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17236" y="1177634"/>
            <a:ext cx="613599" cy="115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888473" y="2966406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397806" y="2984878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51888" y="6305349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5" y="372518"/>
            <a:ext cx="3970887" cy="2978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2615" y="746168"/>
            <a:ext cx="2974889" cy="22311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8363" y="731918"/>
            <a:ext cx="2948940" cy="22117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88" y="4021972"/>
            <a:ext cx="2976677" cy="2232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3159" y="4013188"/>
            <a:ext cx="2986719" cy="224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36" y="4023147"/>
            <a:ext cx="2986084" cy="22395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3329" y="4023907"/>
            <a:ext cx="2992172" cy="2244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(1/8)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453994" y="6239685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848718" y="29131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399918" y="622210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13531" y="624189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휴대폰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58004"/>
            <a:ext cx="2982654" cy="223699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12" y="394081"/>
            <a:ext cx="2246653" cy="299553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9406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941" y="789505"/>
            <a:ext cx="3028002" cy="2271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3" y="789505"/>
            <a:ext cx="3028004" cy="2271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319" y="789504"/>
            <a:ext cx="3028003" cy="22710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6" y="792019"/>
            <a:ext cx="3025128" cy="22688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766" y="4048501"/>
            <a:ext cx="3030487" cy="22728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2" y="4048192"/>
            <a:ext cx="3028006" cy="22710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562" y="4068841"/>
            <a:ext cx="3035725" cy="2276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3" y="4067517"/>
            <a:ext cx="3025131" cy="226884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(2/8)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16960" y="243475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0232" y="1439168"/>
            <a:ext cx="635301" cy="172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88992" y="1796524"/>
            <a:ext cx="498833" cy="143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97678" y="3040378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4" y="793265"/>
            <a:ext cx="3058100" cy="2293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2" y="793264"/>
            <a:ext cx="3058101" cy="2293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50" y="793263"/>
            <a:ext cx="3058102" cy="2293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048" y="793683"/>
            <a:ext cx="3061467" cy="22961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2" y="4033545"/>
            <a:ext cx="3058101" cy="2293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1" y="4033544"/>
            <a:ext cx="3058102" cy="22935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49" y="4029316"/>
            <a:ext cx="3058104" cy="229357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467" y="4029316"/>
            <a:ext cx="3058104" cy="229357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(3/8)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4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41" y="790488"/>
            <a:ext cx="3035908" cy="2276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1" y="789669"/>
            <a:ext cx="3029361" cy="2272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1" y="789669"/>
            <a:ext cx="3029361" cy="22720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4" y="790488"/>
            <a:ext cx="3035910" cy="22769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39" y="4078478"/>
            <a:ext cx="3035909" cy="22769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4073489"/>
            <a:ext cx="3029361" cy="22720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0" y="4073489"/>
            <a:ext cx="3029361" cy="22720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3" y="4074309"/>
            <a:ext cx="3035912" cy="227693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(4/8)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(5/8)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2" y="791754"/>
            <a:ext cx="3046036" cy="2284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791754"/>
            <a:ext cx="3046037" cy="2284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7" y="791754"/>
            <a:ext cx="3046038" cy="22845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800956"/>
            <a:ext cx="3021496" cy="22661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1" y="4058205"/>
            <a:ext cx="3046037" cy="22845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4058204"/>
            <a:ext cx="3046038" cy="228452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3" y="4058205"/>
            <a:ext cx="3046043" cy="228453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4055136"/>
            <a:ext cx="3021496" cy="22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(6/8)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793999"/>
            <a:ext cx="3029447" cy="2272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4" y="793999"/>
            <a:ext cx="3029447" cy="2272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793999"/>
            <a:ext cx="3029449" cy="2272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614" y="793999"/>
            <a:ext cx="3029449" cy="22720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4072031"/>
            <a:ext cx="3029446" cy="2272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3" y="4072031"/>
            <a:ext cx="3029447" cy="22720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4072032"/>
            <a:ext cx="3029448" cy="22720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881" y="4069520"/>
            <a:ext cx="3031430" cy="2273572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0126" y="634932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768638" y="527722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115598" y="4492360"/>
            <a:ext cx="1154382" cy="3915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46" y="769693"/>
            <a:ext cx="3057225" cy="2292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700" y="769695"/>
            <a:ext cx="3057227" cy="2292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562" y="769694"/>
            <a:ext cx="3057227" cy="22929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425" y="769695"/>
            <a:ext cx="3057227" cy="2292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7" y="3579438"/>
            <a:ext cx="2292921" cy="30572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99" y="3961591"/>
            <a:ext cx="3057228" cy="22929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9702" y="3995561"/>
            <a:ext cx="3084945" cy="23137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9432" y="3995595"/>
            <a:ext cx="3085212" cy="231390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(7/8)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067851" y="4883928"/>
            <a:ext cx="652161" cy="16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035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39944" y="1116238"/>
            <a:ext cx="631837" cy="149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53182" y="3042729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376491" y="2992106"/>
            <a:ext cx="520600" cy="184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142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763857" y="616841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084592" y="4595824"/>
            <a:ext cx="41475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37099" y="5213425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452346" y="629598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014862" y="4595824"/>
            <a:ext cx="33309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918" y="774673"/>
            <a:ext cx="3051540" cy="22886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185" y="774673"/>
            <a:ext cx="3051542" cy="2288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134" y="782383"/>
            <a:ext cx="3042729" cy="22820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4268" y="774673"/>
            <a:ext cx="3051541" cy="228865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(8/8)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69052" y="30612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654815" y="1213929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78750" y="876979"/>
            <a:ext cx="1195432" cy="4438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11617" y="195514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60064"/>
            <a:ext cx="3957058" cy="29677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6636" y="744910"/>
            <a:ext cx="2955636" cy="2216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87" y="363299"/>
            <a:ext cx="2225844" cy="29677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541013"/>
            <a:ext cx="2246655" cy="29955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88" y="3541013"/>
            <a:ext cx="2246656" cy="29955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33" y="3541013"/>
            <a:ext cx="2246656" cy="29955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78" y="3541013"/>
            <a:ext cx="2246656" cy="299554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647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</a:t>
            </a:r>
            <a:r>
              <a:rPr lang="en-US" altLang="ko-KR" sz="1400" b="1" dirty="0" smtClean="0"/>
              <a:t>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621107" y="291526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234792" y="1985746"/>
            <a:ext cx="532268" cy="201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20806" y="51524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62036" y="61430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169189" y="5739156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169189" y="435138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147427" y="480945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147427" y="5310733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530158" y="616275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430856"/>
            <a:ext cx="2272086" cy="3029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67" y="430856"/>
            <a:ext cx="2272086" cy="30294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430856"/>
            <a:ext cx="2292927" cy="30572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433278"/>
            <a:ext cx="2270270" cy="30270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3648441"/>
            <a:ext cx="2272086" cy="30294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64" y="3648442"/>
            <a:ext cx="2275489" cy="30339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3648442"/>
            <a:ext cx="2292927" cy="30572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3648441"/>
            <a:ext cx="2270270" cy="302702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47420" y="626980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15597" y="4687118"/>
            <a:ext cx="483491" cy="139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36831" y="302198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83847" y="3103595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50216" y="307503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5611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065" y="808393"/>
            <a:ext cx="3020291" cy="2265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32" y="430856"/>
            <a:ext cx="2289318" cy="3052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507" y="808392"/>
            <a:ext cx="3020292" cy="2265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6330" y="812409"/>
            <a:ext cx="3052425" cy="228931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(3/3)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12518" y="302567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496136" y="304472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055290" y="2451002"/>
            <a:ext cx="225464" cy="1175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0" y="3958004"/>
            <a:ext cx="2982655" cy="22369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09" y="373665"/>
            <a:ext cx="2236991" cy="29826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426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카카오페이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729213" y="113926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21265" y="51965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9" y="808668"/>
            <a:ext cx="3030445" cy="2272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684" y="808668"/>
            <a:ext cx="3030445" cy="2272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3767" y="808500"/>
            <a:ext cx="3030634" cy="22729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47" y="4048487"/>
            <a:ext cx="3031916" cy="22739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8" y="4053267"/>
            <a:ext cx="3030446" cy="22728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98" y="4048487"/>
            <a:ext cx="3031917" cy="22739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96" y="3669497"/>
            <a:ext cx="2273938" cy="303191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736396" y="53077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07049" y="62955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869525" y="307503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596367" y="628749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126840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223728" y="4875565"/>
            <a:ext cx="581218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832446"/>
            <a:ext cx="3021986" cy="22664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746" y="832445"/>
            <a:ext cx="3021987" cy="22664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514" y="832445"/>
            <a:ext cx="3021989" cy="22664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9392" y="828036"/>
            <a:ext cx="3027026" cy="22702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4079051"/>
            <a:ext cx="3021986" cy="226649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966201" y="3111525"/>
            <a:ext cx="377076" cy="155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23602" y="30638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58852" y="1218366"/>
            <a:ext cx="1123172" cy="363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15897" y="1274023"/>
            <a:ext cx="726908" cy="181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808502"/>
            <a:ext cx="3030635" cy="22729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502" y="808501"/>
            <a:ext cx="3030634" cy="2272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4060542"/>
            <a:ext cx="3029447" cy="2272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4060690"/>
            <a:ext cx="3030635" cy="22729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607" y="4053585"/>
            <a:ext cx="2973788" cy="22303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33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적정성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70439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263538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63" y="3681861"/>
            <a:ext cx="2291343" cy="305512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16" y="429671"/>
            <a:ext cx="2291490" cy="3055320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10491202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462488" y="624586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491202" y="633484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81" y="808501"/>
            <a:ext cx="3030636" cy="22729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47" y="808501"/>
            <a:ext cx="3030637" cy="2272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904" y="808542"/>
            <a:ext cx="3030964" cy="22732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8206" y="808501"/>
            <a:ext cx="3030638" cy="227297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33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13275" y="307442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49662" y="30903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(1/2)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69006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20649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3" y="749016"/>
            <a:ext cx="2982654" cy="223699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7982616" y="209966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04092"/>
            <a:ext cx="2982653" cy="223699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10935446" y="112754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09429" y="4584733"/>
            <a:ext cx="1127163" cy="297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2" y="3521548"/>
            <a:ext cx="2236991" cy="29826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3905091"/>
            <a:ext cx="3000552" cy="22504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4" y="3902854"/>
            <a:ext cx="2982652" cy="2236989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02" y="401834"/>
            <a:ext cx="2226039" cy="2968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3068" y="768498"/>
            <a:ext cx="2983436" cy="22375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5795" y="766588"/>
            <a:ext cx="2968152" cy="222611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789429" y="296259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117673" y="171265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8943" y="781003"/>
            <a:ext cx="2982656" cy="2236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4639" y="749014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4" y="3450198"/>
            <a:ext cx="4422209" cy="33166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67" y="3450198"/>
            <a:ext cx="4387913" cy="329093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97340" y="92243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18560" y="5817422"/>
            <a:ext cx="501114" cy="139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991724" y="18364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727" y="4873216"/>
            <a:ext cx="974119" cy="25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(1/2)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237444" y="495366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03202" y="285287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980398" y="6011502"/>
            <a:ext cx="439325" cy="137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8" y="416986"/>
            <a:ext cx="4137439" cy="31030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095" y="3991523"/>
            <a:ext cx="3179784" cy="23848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42" y="416986"/>
            <a:ext cx="4137439" cy="3103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67248" y="3996784"/>
            <a:ext cx="3173771" cy="2380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3600" y="3991523"/>
            <a:ext cx="3179784" cy="23848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4825" y="490971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88832" y="1502873"/>
            <a:ext cx="1292737" cy="180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139207" y="5012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3329" y="182048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6634" y="6318714"/>
            <a:ext cx="528503" cy="172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317134" y="191613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467716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552255" y="1833529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220169" y="1998737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249306" y="6318713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66903" y="4362261"/>
            <a:ext cx="675878" cy="173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989831" y="5187138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3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방식 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60786" y="922358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 flipV="1">
            <a:off x="7138497" y="532737"/>
            <a:ext cx="248264" cy="151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Words>400</Words>
  <Application>Microsoft Office PowerPoint</Application>
  <PresentationFormat>와이드스크린</PresentationFormat>
  <Paragraphs>47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129</cp:revision>
  <dcterms:created xsi:type="dcterms:W3CDTF">2023-06-13T02:05:04Z</dcterms:created>
  <dcterms:modified xsi:type="dcterms:W3CDTF">2023-08-08T06:39:52Z</dcterms:modified>
</cp:coreProperties>
</file>